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3"/>
  </p:notesMasterIdLst>
  <p:handoutMasterIdLst>
    <p:handoutMasterId r:id="rId14"/>
  </p:handoutMasterIdLst>
  <p:sldIdLst>
    <p:sldId id="258" r:id="rId2"/>
    <p:sldId id="259" r:id="rId3"/>
    <p:sldId id="272" r:id="rId4"/>
    <p:sldId id="261" r:id="rId5"/>
    <p:sldId id="273" r:id="rId6"/>
    <p:sldId id="267" r:id="rId7"/>
    <p:sldId id="264" r:id="rId8"/>
    <p:sldId id="268" r:id="rId9"/>
    <p:sldId id="271" r:id="rId10"/>
    <p:sldId id="274" r:id="rId11"/>
    <p:sldId id="275" r:id="rId1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82" autoAdjust="0"/>
  </p:normalViewPr>
  <p:slideViewPr>
    <p:cSldViewPr showGuides="1">
      <p:cViewPr>
        <p:scale>
          <a:sx n="66" d="100"/>
          <a:sy n="66" d="100"/>
        </p:scale>
        <p:origin x="672" y="4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5D382-05F7-4BA1-9B81-C967E801F31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IE"/>
        </a:p>
      </dgm:t>
    </dgm:pt>
    <dgm:pt modelId="{AA3B1068-4AD8-4C15-B98F-F43C9A9842C6}">
      <dgm:prSet phldrT="[Text]"/>
      <dgm:spPr/>
      <dgm:t>
        <a:bodyPr/>
        <a:lstStyle/>
        <a:p>
          <a:r>
            <a:rPr lang="en-IE" dirty="0"/>
            <a:t>SENCO</a:t>
          </a:r>
        </a:p>
      </dgm:t>
    </dgm:pt>
    <dgm:pt modelId="{337A2535-A611-4695-B6E3-108557C63842}" type="parTrans" cxnId="{0CC872A7-C3B5-4B60-A9F8-77A4A6E5B80E}">
      <dgm:prSet/>
      <dgm:spPr/>
      <dgm:t>
        <a:bodyPr/>
        <a:lstStyle/>
        <a:p>
          <a:endParaRPr lang="en-IE"/>
        </a:p>
      </dgm:t>
    </dgm:pt>
    <dgm:pt modelId="{CBBF50A6-01AA-4588-A4C6-1E1FF19A2A1D}" type="sibTrans" cxnId="{0CC872A7-C3B5-4B60-A9F8-77A4A6E5B80E}">
      <dgm:prSet/>
      <dgm:spPr/>
      <dgm:t>
        <a:bodyPr/>
        <a:lstStyle/>
        <a:p>
          <a:endParaRPr lang="en-IE"/>
        </a:p>
      </dgm:t>
    </dgm:pt>
    <dgm:pt modelId="{6414D262-8262-44EB-883B-F76415A18144}">
      <dgm:prSet phldrT="[Text]"/>
      <dgm:spPr/>
      <dgm:t>
        <a:bodyPr/>
        <a:lstStyle/>
        <a:p>
          <a:r>
            <a:rPr lang="en-IE" dirty="0"/>
            <a:t>1</a:t>
          </a:r>
          <a:r>
            <a:rPr lang="en-IE" baseline="30000" dirty="0"/>
            <a:t>ST</a:t>
          </a:r>
          <a:r>
            <a:rPr lang="en-IE" dirty="0"/>
            <a:t> Year LS Coordinator</a:t>
          </a:r>
        </a:p>
      </dgm:t>
    </dgm:pt>
    <dgm:pt modelId="{97B27603-3623-4427-8391-AC933821CA5A}" type="parTrans" cxnId="{A639DCE7-901A-4632-966B-58ACEB5F222B}">
      <dgm:prSet/>
      <dgm:spPr/>
      <dgm:t>
        <a:bodyPr/>
        <a:lstStyle/>
        <a:p>
          <a:endParaRPr lang="en-IE"/>
        </a:p>
      </dgm:t>
    </dgm:pt>
    <dgm:pt modelId="{5A3D6734-D1D0-4433-B6C6-6C98D57686B8}" type="sibTrans" cxnId="{A639DCE7-901A-4632-966B-58ACEB5F222B}">
      <dgm:prSet/>
      <dgm:spPr/>
      <dgm:t>
        <a:bodyPr/>
        <a:lstStyle/>
        <a:p>
          <a:endParaRPr lang="en-IE"/>
        </a:p>
      </dgm:t>
    </dgm:pt>
    <dgm:pt modelId="{C8F5B48E-C4E8-4F3A-9C49-01B2DA63E3B8}">
      <dgm:prSet phldrT="[Text]"/>
      <dgm:spPr/>
      <dgm:t>
        <a:bodyPr/>
        <a:lstStyle/>
        <a:p>
          <a:r>
            <a:rPr lang="en-IE" dirty="0"/>
            <a:t>3</a:t>
          </a:r>
          <a:r>
            <a:rPr lang="en-IE" baseline="30000" dirty="0"/>
            <a:t>rd</a:t>
          </a:r>
          <a:r>
            <a:rPr lang="en-IE" dirty="0"/>
            <a:t> Year LS Coordinator</a:t>
          </a:r>
        </a:p>
      </dgm:t>
    </dgm:pt>
    <dgm:pt modelId="{38286C9D-53B6-46DD-8530-A384E8D66E63}" type="parTrans" cxnId="{DF80C21F-948D-4B4D-A8AB-41B861B67CEE}">
      <dgm:prSet/>
      <dgm:spPr/>
      <dgm:t>
        <a:bodyPr/>
        <a:lstStyle/>
        <a:p>
          <a:endParaRPr lang="en-IE"/>
        </a:p>
      </dgm:t>
    </dgm:pt>
    <dgm:pt modelId="{6CA5CC72-C1C0-4BCE-8193-6684BCA77448}" type="sibTrans" cxnId="{DF80C21F-948D-4B4D-A8AB-41B861B67CEE}">
      <dgm:prSet/>
      <dgm:spPr/>
      <dgm:t>
        <a:bodyPr/>
        <a:lstStyle/>
        <a:p>
          <a:endParaRPr lang="en-IE"/>
        </a:p>
      </dgm:t>
    </dgm:pt>
    <dgm:pt modelId="{FFB38AEE-19E3-43B9-A3D5-239104F8516F}">
      <dgm:prSet phldrT="[Text]"/>
      <dgm:spPr/>
      <dgm:t>
        <a:bodyPr/>
        <a:lstStyle/>
        <a:p>
          <a:r>
            <a:rPr lang="en-IE" dirty="0"/>
            <a:t>5</a:t>
          </a:r>
          <a:r>
            <a:rPr lang="en-IE" baseline="30000" dirty="0"/>
            <a:t>th</a:t>
          </a:r>
          <a:r>
            <a:rPr lang="en-IE" dirty="0"/>
            <a:t> Year LS Coordinator</a:t>
          </a:r>
        </a:p>
      </dgm:t>
    </dgm:pt>
    <dgm:pt modelId="{33DB0FE8-4BCF-4516-A5E8-EECE9B42F04A}" type="parTrans" cxnId="{54802DD5-AC41-4F5E-BD07-81BA45128311}">
      <dgm:prSet/>
      <dgm:spPr/>
      <dgm:t>
        <a:bodyPr/>
        <a:lstStyle/>
        <a:p>
          <a:endParaRPr lang="en-IE"/>
        </a:p>
      </dgm:t>
    </dgm:pt>
    <dgm:pt modelId="{10AAADE6-93E9-4597-ABA8-D90EEA3407E9}" type="sibTrans" cxnId="{54802DD5-AC41-4F5E-BD07-81BA45128311}">
      <dgm:prSet/>
      <dgm:spPr/>
      <dgm:t>
        <a:bodyPr/>
        <a:lstStyle/>
        <a:p>
          <a:endParaRPr lang="en-IE"/>
        </a:p>
      </dgm:t>
    </dgm:pt>
    <dgm:pt modelId="{6F9E8739-F2EC-47AE-943E-F617F4FEBE45}">
      <dgm:prSet/>
      <dgm:spPr/>
      <dgm:t>
        <a:bodyPr/>
        <a:lstStyle/>
        <a:p>
          <a:r>
            <a:rPr lang="en-IE" dirty="0"/>
            <a:t>TY LS Coordinator</a:t>
          </a:r>
        </a:p>
      </dgm:t>
    </dgm:pt>
    <dgm:pt modelId="{EA78AFCA-5DC0-4214-BC7A-8715967CD9CA}" type="parTrans" cxnId="{70F0EA47-70AA-4E01-B66B-AF95802F5DFB}">
      <dgm:prSet/>
      <dgm:spPr/>
      <dgm:t>
        <a:bodyPr/>
        <a:lstStyle/>
        <a:p>
          <a:endParaRPr lang="en-IE"/>
        </a:p>
      </dgm:t>
    </dgm:pt>
    <dgm:pt modelId="{9C8FAA9A-F2D9-4295-9508-9278BC047CBE}" type="sibTrans" cxnId="{70F0EA47-70AA-4E01-B66B-AF95802F5DFB}">
      <dgm:prSet/>
      <dgm:spPr/>
      <dgm:t>
        <a:bodyPr/>
        <a:lstStyle/>
        <a:p>
          <a:endParaRPr lang="en-IE"/>
        </a:p>
      </dgm:t>
    </dgm:pt>
    <dgm:pt modelId="{01A9B899-947B-4548-B780-4763ED0A0166}">
      <dgm:prSet/>
      <dgm:spPr/>
      <dgm:t>
        <a:bodyPr/>
        <a:lstStyle/>
        <a:p>
          <a:r>
            <a:rPr lang="en-IE" dirty="0"/>
            <a:t>2</a:t>
          </a:r>
          <a:r>
            <a:rPr lang="en-IE" baseline="30000" dirty="0"/>
            <a:t>nd</a:t>
          </a:r>
          <a:r>
            <a:rPr lang="en-IE" dirty="0"/>
            <a:t> Year LS Coordinator</a:t>
          </a:r>
        </a:p>
      </dgm:t>
    </dgm:pt>
    <dgm:pt modelId="{96910FED-218E-48C6-9D4F-5F4D705893EF}" type="parTrans" cxnId="{A3740733-85AD-4A33-B86E-6E5909201307}">
      <dgm:prSet/>
      <dgm:spPr/>
      <dgm:t>
        <a:bodyPr/>
        <a:lstStyle/>
        <a:p>
          <a:endParaRPr lang="en-IE"/>
        </a:p>
      </dgm:t>
    </dgm:pt>
    <dgm:pt modelId="{038455EF-0E16-4C4B-AA51-D6B13E896931}" type="sibTrans" cxnId="{A3740733-85AD-4A33-B86E-6E5909201307}">
      <dgm:prSet/>
      <dgm:spPr/>
      <dgm:t>
        <a:bodyPr/>
        <a:lstStyle/>
        <a:p>
          <a:endParaRPr lang="en-IE"/>
        </a:p>
      </dgm:t>
    </dgm:pt>
    <dgm:pt modelId="{7BFF6696-BF00-4FB6-82A1-886084E95923}">
      <dgm:prSet phldrT="[Text]"/>
      <dgm:spPr/>
      <dgm:t>
        <a:bodyPr/>
        <a:lstStyle/>
        <a:p>
          <a:r>
            <a:rPr lang="en-IE" dirty="0"/>
            <a:t>6</a:t>
          </a:r>
          <a:r>
            <a:rPr lang="en-IE" baseline="30000" dirty="0"/>
            <a:t>th</a:t>
          </a:r>
          <a:r>
            <a:rPr lang="en-IE" dirty="0"/>
            <a:t> Year LS Coordinator</a:t>
          </a:r>
        </a:p>
      </dgm:t>
    </dgm:pt>
    <dgm:pt modelId="{BD5B75C5-3C09-432F-85A1-191214898BAD}" type="parTrans" cxnId="{5843362C-DC66-499C-B4C8-DBA4F1FBFE8F}">
      <dgm:prSet/>
      <dgm:spPr/>
      <dgm:t>
        <a:bodyPr/>
        <a:lstStyle/>
        <a:p>
          <a:endParaRPr lang="en-IE"/>
        </a:p>
      </dgm:t>
    </dgm:pt>
    <dgm:pt modelId="{AA045E86-895F-4800-85B6-8C82F599F7AC}" type="sibTrans" cxnId="{5843362C-DC66-499C-B4C8-DBA4F1FBFE8F}">
      <dgm:prSet/>
      <dgm:spPr/>
      <dgm:t>
        <a:bodyPr/>
        <a:lstStyle/>
        <a:p>
          <a:endParaRPr lang="en-IE"/>
        </a:p>
      </dgm:t>
    </dgm:pt>
    <dgm:pt modelId="{2CAA7C40-C5F8-4E43-A53F-357BBFADA1A9}">
      <dgm:prSet phldrT="[Text]"/>
      <dgm:spPr/>
      <dgm:t>
        <a:bodyPr/>
        <a:lstStyle/>
        <a:p>
          <a:r>
            <a:rPr lang="en-IE" dirty="0"/>
            <a:t>ASD Coordinator</a:t>
          </a:r>
        </a:p>
      </dgm:t>
    </dgm:pt>
    <dgm:pt modelId="{8A589FA2-46E5-4F1F-BEE2-2B6F00BDC98B}" type="parTrans" cxnId="{766E175C-E9C3-441A-9E51-6DF01EEFE060}">
      <dgm:prSet/>
      <dgm:spPr/>
      <dgm:t>
        <a:bodyPr/>
        <a:lstStyle/>
        <a:p>
          <a:endParaRPr lang="en-IE"/>
        </a:p>
      </dgm:t>
    </dgm:pt>
    <dgm:pt modelId="{057220C1-B559-4E5C-9B28-D70C1A584EDB}" type="sibTrans" cxnId="{766E175C-E9C3-441A-9E51-6DF01EEFE060}">
      <dgm:prSet/>
      <dgm:spPr/>
      <dgm:t>
        <a:bodyPr/>
        <a:lstStyle/>
        <a:p>
          <a:endParaRPr lang="en-IE"/>
        </a:p>
      </dgm:t>
    </dgm:pt>
    <dgm:pt modelId="{9FD5B94A-B83F-417B-A8BE-BEA1DF833B02}" type="pres">
      <dgm:prSet presAssocID="{AD55D382-05F7-4BA1-9B81-C967E801F311}" presName="Name0" presStyleCnt="0">
        <dgm:presLayoutVars>
          <dgm:chPref val="1"/>
          <dgm:dir/>
          <dgm:animOne val="branch"/>
          <dgm:animLvl val="lvl"/>
          <dgm:resizeHandles/>
        </dgm:presLayoutVars>
      </dgm:prSet>
      <dgm:spPr/>
    </dgm:pt>
    <dgm:pt modelId="{F34CB03C-23C1-44DE-99B9-EDE1C8701ABD}" type="pres">
      <dgm:prSet presAssocID="{AA3B1068-4AD8-4C15-B98F-F43C9A9842C6}" presName="vertOne" presStyleCnt="0"/>
      <dgm:spPr/>
    </dgm:pt>
    <dgm:pt modelId="{64CA3518-3D12-4171-BE9F-A5DF68AA5AB0}" type="pres">
      <dgm:prSet presAssocID="{AA3B1068-4AD8-4C15-B98F-F43C9A9842C6}" presName="txOne" presStyleLbl="node0" presStyleIdx="0" presStyleCnt="5" custScaleX="116642" custScaleY="57371" custLinFactNeighborX="69120" custLinFactNeighborY="25910">
        <dgm:presLayoutVars>
          <dgm:chPref val="3"/>
        </dgm:presLayoutVars>
      </dgm:prSet>
      <dgm:spPr/>
    </dgm:pt>
    <dgm:pt modelId="{E7F8D8DF-851E-4242-A6A0-E109AA3093D6}" type="pres">
      <dgm:prSet presAssocID="{AA3B1068-4AD8-4C15-B98F-F43C9A9842C6}" presName="parTransOne" presStyleCnt="0"/>
      <dgm:spPr/>
    </dgm:pt>
    <dgm:pt modelId="{887BEB86-B282-420B-81CC-E667BEA7AA44}" type="pres">
      <dgm:prSet presAssocID="{AA3B1068-4AD8-4C15-B98F-F43C9A9842C6}" presName="horzOne" presStyleCnt="0"/>
      <dgm:spPr/>
    </dgm:pt>
    <dgm:pt modelId="{061F6C63-E8B2-4411-8F24-C3BDEECD0738}" type="pres">
      <dgm:prSet presAssocID="{6414D262-8262-44EB-883B-F76415A18144}" presName="vertTwo" presStyleCnt="0"/>
      <dgm:spPr/>
    </dgm:pt>
    <dgm:pt modelId="{D1E75DFE-CB29-46DD-8FCE-1D1753F7A19C}" type="pres">
      <dgm:prSet presAssocID="{6414D262-8262-44EB-883B-F76415A18144}" presName="txTwo" presStyleLbl="node2" presStyleIdx="0" presStyleCnt="3" custScaleX="92218" custLinFactNeighborX="-21645" custLinFactNeighborY="61">
        <dgm:presLayoutVars>
          <dgm:chPref val="3"/>
        </dgm:presLayoutVars>
      </dgm:prSet>
      <dgm:spPr/>
    </dgm:pt>
    <dgm:pt modelId="{6E35CA9D-1859-4F80-B560-9AA37F29B6E4}" type="pres">
      <dgm:prSet presAssocID="{6414D262-8262-44EB-883B-F76415A18144}" presName="horzTwo" presStyleCnt="0"/>
      <dgm:spPr/>
    </dgm:pt>
    <dgm:pt modelId="{198ED14B-ED82-4AE4-A125-DAF1187F1689}" type="pres">
      <dgm:prSet presAssocID="{5A3D6734-D1D0-4433-B6C6-6C98D57686B8}" presName="sibSpaceTwo" presStyleCnt="0"/>
      <dgm:spPr/>
    </dgm:pt>
    <dgm:pt modelId="{66250F58-7633-4D66-B7D6-84CAD2368CDA}" type="pres">
      <dgm:prSet presAssocID="{C8F5B48E-C4E8-4F3A-9C49-01B2DA63E3B8}" presName="vertTwo" presStyleCnt="0"/>
      <dgm:spPr/>
    </dgm:pt>
    <dgm:pt modelId="{E3A1BC11-AAAB-474A-82EF-584A04C6A4E4}" type="pres">
      <dgm:prSet presAssocID="{C8F5B48E-C4E8-4F3A-9C49-01B2DA63E3B8}" presName="txTwo" presStyleLbl="node2" presStyleIdx="1" presStyleCnt="3" custScaleX="107802" custLinFactX="5421" custLinFactNeighborX="100000" custLinFactNeighborY="61">
        <dgm:presLayoutVars>
          <dgm:chPref val="3"/>
        </dgm:presLayoutVars>
      </dgm:prSet>
      <dgm:spPr/>
    </dgm:pt>
    <dgm:pt modelId="{27B5830B-A5CE-4B24-9A9B-4284B4AA7860}" type="pres">
      <dgm:prSet presAssocID="{C8F5B48E-C4E8-4F3A-9C49-01B2DA63E3B8}" presName="horzTwo" presStyleCnt="0"/>
      <dgm:spPr/>
    </dgm:pt>
    <dgm:pt modelId="{EA8F72FA-7171-45F0-8CC4-5E0FE4A4D15D}" type="pres">
      <dgm:prSet presAssocID="{6CA5CC72-C1C0-4BCE-8193-6684BCA77448}" presName="sibSpaceTwo" presStyleCnt="0"/>
      <dgm:spPr/>
    </dgm:pt>
    <dgm:pt modelId="{3601B487-7A62-495F-B3A8-B24269C0FF1A}" type="pres">
      <dgm:prSet presAssocID="{FFB38AEE-19E3-43B9-A3D5-239104F8516F}" presName="vertTwo" presStyleCnt="0"/>
      <dgm:spPr/>
    </dgm:pt>
    <dgm:pt modelId="{BE6A3492-B66C-4DD1-AE79-C285EA1C5B48}" type="pres">
      <dgm:prSet presAssocID="{FFB38AEE-19E3-43B9-A3D5-239104F8516F}" presName="txTwo" presStyleLbl="node2" presStyleIdx="2" presStyleCnt="3" custScaleX="100627" custLinFactX="100000" custLinFactNeighborX="127128" custLinFactNeighborY="61">
        <dgm:presLayoutVars>
          <dgm:chPref val="3"/>
        </dgm:presLayoutVars>
      </dgm:prSet>
      <dgm:spPr/>
    </dgm:pt>
    <dgm:pt modelId="{AEA73CDA-29E9-4DA4-8C4B-8ABCC3E7ABBC}" type="pres">
      <dgm:prSet presAssocID="{FFB38AEE-19E3-43B9-A3D5-239104F8516F}" presName="horzTwo" presStyleCnt="0"/>
      <dgm:spPr/>
    </dgm:pt>
    <dgm:pt modelId="{10B25110-6198-485E-8C11-1360D6AA82C1}" type="pres">
      <dgm:prSet presAssocID="{CBBF50A6-01AA-4588-A4C6-1E1FF19A2A1D}" presName="sibSpaceOne" presStyleCnt="0"/>
      <dgm:spPr/>
    </dgm:pt>
    <dgm:pt modelId="{84E6E6BC-C9DE-41D1-8F34-8995CFE4260B}" type="pres">
      <dgm:prSet presAssocID="{6F9E8739-F2EC-47AE-943E-F617F4FEBE45}" presName="vertOne" presStyleCnt="0"/>
      <dgm:spPr/>
    </dgm:pt>
    <dgm:pt modelId="{E0A4FC34-ABE5-46ED-B6EB-B1E22374CA60}" type="pres">
      <dgm:prSet presAssocID="{6F9E8739-F2EC-47AE-943E-F617F4FEBE45}" presName="txOne" presStyleLbl="node0" presStyleIdx="1" presStyleCnt="5" custScaleX="104256" custLinFactNeighborX="-34646" custLinFactNeighborY="70094">
        <dgm:presLayoutVars>
          <dgm:chPref val="3"/>
        </dgm:presLayoutVars>
      </dgm:prSet>
      <dgm:spPr/>
    </dgm:pt>
    <dgm:pt modelId="{B45E4320-297D-4C3A-840D-A68811BC2638}" type="pres">
      <dgm:prSet presAssocID="{6F9E8739-F2EC-47AE-943E-F617F4FEBE45}" presName="horzOne" presStyleCnt="0"/>
      <dgm:spPr/>
    </dgm:pt>
    <dgm:pt modelId="{0D0A2BBB-0730-43A2-B8EE-61BA7BF52DAA}" type="pres">
      <dgm:prSet presAssocID="{9C8FAA9A-F2D9-4295-9508-9278BC047CBE}" presName="sibSpaceOne" presStyleCnt="0"/>
      <dgm:spPr/>
    </dgm:pt>
    <dgm:pt modelId="{13A31F8F-0ABC-46D7-BB3C-3B2133FABFF7}" type="pres">
      <dgm:prSet presAssocID="{01A9B899-947B-4548-B780-4763ED0A0166}" presName="vertOne" presStyleCnt="0"/>
      <dgm:spPr/>
    </dgm:pt>
    <dgm:pt modelId="{8B0A688B-E0A6-45FB-9A61-87AE8FF27512}" type="pres">
      <dgm:prSet presAssocID="{01A9B899-947B-4548-B780-4763ED0A0166}" presName="txOne" presStyleLbl="node0" presStyleIdx="2" presStyleCnt="5" custScaleX="99209" custLinFactX="-197164" custLinFactNeighborX="-200000" custLinFactNeighborY="70606">
        <dgm:presLayoutVars>
          <dgm:chPref val="3"/>
        </dgm:presLayoutVars>
      </dgm:prSet>
      <dgm:spPr/>
    </dgm:pt>
    <dgm:pt modelId="{FF9618DD-AC7F-4569-BA97-348BDFB8DC7A}" type="pres">
      <dgm:prSet presAssocID="{01A9B899-947B-4548-B780-4763ED0A0166}" presName="horzOne" presStyleCnt="0"/>
      <dgm:spPr/>
    </dgm:pt>
    <dgm:pt modelId="{4B298060-7CC2-4602-8072-2143F64819E5}" type="pres">
      <dgm:prSet presAssocID="{038455EF-0E16-4C4B-AA51-D6B13E896931}" presName="sibSpaceOne" presStyleCnt="0"/>
      <dgm:spPr/>
    </dgm:pt>
    <dgm:pt modelId="{07CAB44B-2E5F-4A30-A03B-0E1A887B95D0}" type="pres">
      <dgm:prSet presAssocID="{7BFF6696-BF00-4FB6-82A1-886084E95923}" presName="vertOne" presStyleCnt="0"/>
      <dgm:spPr/>
    </dgm:pt>
    <dgm:pt modelId="{260CAA05-92F5-4660-9A91-8CB817C7512B}" type="pres">
      <dgm:prSet presAssocID="{7BFF6696-BF00-4FB6-82A1-886084E95923}" presName="txOne" presStyleLbl="node0" presStyleIdx="3" presStyleCnt="5" custScaleX="97993" custLinFactNeighborX="-32293" custLinFactNeighborY="70606">
        <dgm:presLayoutVars>
          <dgm:chPref val="3"/>
        </dgm:presLayoutVars>
      </dgm:prSet>
      <dgm:spPr/>
    </dgm:pt>
    <dgm:pt modelId="{6F05D5B7-E4DD-4EBC-9786-1AD11EE42FE4}" type="pres">
      <dgm:prSet presAssocID="{7BFF6696-BF00-4FB6-82A1-886084E95923}" presName="horzOne" presStyleCnt="0"/>
      <dgm:spPr/>
    </dgm:pt>
    <dgm:pt modelId="{B62B398B-4134-41DA-B4D0-851954391FA0}" type="pres">
      <dgm:prSet presAssocID="{AA045E86-895F-4800-85B6-8C82F599F7AC}" presName="sibSpaceOne" presStyleCnt="0"/>
      <dgm:spPr/>
    </dgm:pt>
    <dgm:pt modelId="{9F4952B0-D8BD-449C-AB4A-CBC51312955E}" type="pres">
      <dgm:prSet presAssocID="{2CAA7C40-C5F8-4E43-A53F-357BBFADA1A9}" presName="vertOne" presStyleCnt="0"/>
      <dgm:spPr/>
    </dgm:pt>
    <dgm:pt modelId="{09F2798A-B042-4078-AE78-005F6B0BD691}" type="pres">
      <dgm:prSet presAssocID="{2CAA7C40-C5F8-4E43-A53F-357BBFADA1A9}" presName="txOne" presStyleLbl="node0" presStyleIdx="4" presStyleCnt="5" custScaleX="93645" custLinFactNeighborX="-30662" custLinFactNeighborY="70758">
        <dgm:presLayoutVars>
          <dgm:chPref val="3"/>
        </dgm:presLayoutVars>
      </dgm:prSet>
      <dgm:spPr/>
    </dgm:pt>
    <dgm:pt modelId="{F274BD71-0CA1-4790-B52F-67A836BBE660}" type="pres">
      <dgm:prSet presAssocID="{2CAA7C40-C5F8-4E43-A53F-357BBFADA1A9}" presName="horzOne" presStyleCnt="0"/>
      <dgm:spPr/>
    </dgm:pt>
  </dgm:ptLst>
  <dgm:cxnLst>
    <dgm:cxn modelId="{42C2F11A-C3E2-42AB-B390-6B72FD778AD6}" type="presOf" srcId="{6F9E8739-F2EC-47AE-943E-F617F4FEBE45}" destId="{E0A4FC34-ABE5-46ED-B6EB-B1E22374CA60}" srcOrd="0" destOrd="0" presId="urn:microsoft.com/office/officeart/2005/8/layout/hierarchy4"/>
    <dgm:cxn modelId="{DF80C21F-948D-4B4D-A8AB-41B861B67CEE}" srcId="{AA3B1068-4AD8-4C15-B98F-F43C9A9842C6}" destId="{C8F5B48E-C4E8-4F3A-9C49-01B2DA63E3B8}" srcOrd="1" destOrd="0" parTransId="{38286C9D-53B6-46DD-8530-A384E8D66E63}" sibTransId="{6CA5CC72-C1C0-4BCE-8193-6684BCA77448}"/>
    <dgm:cxn modelId="{5843362C-DC66-499C-B4C8-DBA4F1FBFE8F}" srcId="{AD55D382-05F7-4BA1-9B81-C967E801F311}" destId="{7BFF6696-BF00-4FB6-82A1-886084E95923}" srcOrd="3" destOrd="0" parTransId="{BD5B75C5-3C09-432F-85A1-191214898BAD}" sibTransId="{AA045E86-895F-4800-85B6-8C82F599F7AC}"/>
    <dgm:cxn modelId="{16FC3630-D946-4DB7-AE6C-40B7E719569F}" type="presOf" srcId="{6414D262-8262-44EB-883B-F76415A18144}" destId="{D1E75DFE-CB29-46DD-8FCE-1D1753F7A19C}" srcOrd="0" destOrd="0" presId="urn:microsoft.com/office/officeart/2005/8/layout/hierarchy4"/>
    <dgm:cxn modelId="{A3740733-85AD-4A33-B86E-6E5909201307}" srcId="{AD55D382-05F7-4BA1-9B81-C967E801F311}" destId="{01A9B899-947B-4548-B780-4763ED0A0166}" srcOrd="2" destOrd="0" parTransId="{96910FED-218E-48C6-9D4F-5F4D705893EF}" sibTransId="{038455EF-0E16-4C4B-AA51-D6B13E896931}"/>
    <dgm:cxn modelId="{766E175C-E9C3-441A-9E51-6DF01EEFE060}" srcId="{AD55D382-05F7-4BA1-9B81-C967E801F311}" destId="{2CAA7C40-C5F8-4E43-A53F-357BBFADA1A9}" srcOrd="4" destOrd="0" parTransId="{8A589FA2-46E5-4F1F-BEE2-2B6F00BDC98B}" sibTransId="{057220C1-B559-4E5C-9B28-D70C1A584EDB}"/>
    <dgm:cxn modelId="{70F0EA47-70AA-4E01-B66B-AF95802F5DFB}" srcId="{AD55D382-05F7-4BA1-9B81-C967E801F311}" destId="{6F9E8739-F2EC-47AE-943E-F617F4FEBE45}" srcOrd="1" destOrd="0" parTransId="{EA78AFCA-5DC0-4214-BC7A-8715967CD9CA}" sibTransId="{9C8FAA9A-F2D9-4295-9508-9278BC047CBE}"/>
    <dgm:cxn modelId="{7BF1D26F-B2B7-4454-8863-C04E33F11CA5}" type="presOf" srcId="{AD55D382-05F7-4BA1-9B81-C967E801F311}" destId="{9FD5B94A-B83F-417B-A8BE-BEA1DF833B02}" srcOrd="0" destOrd="0" presId="urn:microsoft.com/office/officeart/2005/8/layout/hierarchy4"/>
    <dgm:cxn modelId="{19E62474-EC7F-414F-B45B-98C94219C587}" type="presOf" srcId="{FFB38AEE-19E3-43B9-A3D5-239104F8516F}" destId="{BE6A3492-B66C-4DD1-AE79-C285EA1C5B48}" srcOrd="0" destOrd="0" presId="urn:microsoft.com/office/officeart/2005/8/layout/hierarchy4"/>
    <dgm:cxn modelId="{94A56C7F-727B-4D5D-B345-4359C2613660}" type="presOf" srcId="{01A9B899-947B-4548-B780-4763ED0A0166}" destId="{8B0A688B-E0A6-45FB-9A61-87AE8FF27512}" srcOrd="0" destOrd="0" presId="urn:microsoft.com/office/officeart/2005/8/layout/hierarchy4"/>
    <dgm:cxn modelId="{0CC872A7-C3B5-4B60-A9F8-77A4A6E5B80E}" srcId="{AD55D382-05F7-4BA1-9B81-C967E801F311}" destId="{AA3B1068-4AD8-4C15-B98F-F43C9A9842C6}" srcOrd="0" destOrd="0" parTransId="{337A2535-A611-4695-B6E3-108557C63842}" sibTransId="{CBBF50A6-01AA-4588-A4C6-1E1FF19A2A1D}"/>
    <dgm:cxn modelId="{79CF4FB4-F919-4C66-A6FD-FB7D487F0C45}" type="presOf" srcId="{7BFF6696-BF00-4FB6-82A1-886084E95923}" destId="{260CAA05-92F5-4660-9A91-8CB817C7512B}" srcOrd="0" destOrd="0" presId="urn:microsoft.com/office/officeart/2005/8/layout/hierarchy4"/>
    <dgm:cxn modelId="{823FFDCE-6677-4AAC-894C-5D7425298BB9}" type="presOf" srcId="{2CAA7C40-C5F8-4E43-A53F-357BBFADA1A9}" destId="{09F2798A-B042-4078-AE78-005F6B0BD691}" srcOrd="0" destOrd="0" presId="urn:microsoft.com/office/officeart/2005/8/layout/hierarchy4"/>
    <dgm:cxn modelId="{54802DD5-AC41-4F5E-BD07-81BA45128311}" srcId="{AA3B1068-4AD8-4C15-B98F-F43C9A9842C6}" destId="{FFB38AEE-19E3-43B9-A3D5-239104F8516F}" srcOrd="2" destOrd="0" parTransId="{33DB0FE8-4BCF-4516-A5E8-EECE9B42F04A}" sibTransId="{10AAADE6-93E9-4597-ABA8-D90EEA3407E9}"/>
    <dgm:cxn modelId="{A639DCE7-901A-4632-966B-58ACEB5F222B}" srcId="{AA3B1068-4AD8-4C15-B98F-F43C9A9842C6}" destId="{6414D262-8262-44EB-883B-F76415A18144}" srcOrd="0" destOrd="0" parTransId="{97B27603-3623-4427-8391-AC933821CA5A}" sibTransId="{5A3D6734-D1D0-4433-B6C6-6C98D57686B8}"/>
    <dgm:cxn modelId="{1AFEB3EE-15A0-4AA4-BF3E-198037250499}" type="presOf" srcId="{AA3B1068-4AD8-4C15-B98F-F43C9A9842C6}" destId="{64CA3518-3D12-4171-BE9F-A5DF68AA5AB0}" srcOrd="0" destOrd="0" presId="urn:microsoft.com/office/officeart/2005/8/layout/hierarchy4"/>
    <dgm:cxn modelId="{C0386BF5-293B-41B2-A026-081E638166BA}" type="presOf" srcId="{C8F5B48E-C4E8-4F3A-9C49-01B2DA63E3B8}" destId="{E3A1BC11-AAAB-474A-82EF-584A04C6A4E4}" srcOrd="0" destOrd="0" presId="urn:microsoft.com/office/officeart/2005/8/layout/hierarchy4"/>
    <dgm:cxn modelId="{243B4F2A-FC2F-474F-B477-1D71069FE3C7}" type="presParOf" srcId="{9FD5B94A-B83F-417B-A8BE-BEA1DF833B02}" destId="{F34CB03C-23C1-44DE-99B9-EDE1C8701ABD}" srcOrd="0" destOrd="0" presId="urn:microsoft.com/office/officeart/2005/8/layout/hierarchy4"/>
    <dgm:cxn modelId="{41690DB1-58D8-4F37-910A-4CB945978F68}" type="presParOf" srcId="{F34CB03C-23C1-44DE-99B9-EDE1C8701ABD}" destId="{64CA3518-3D12-4171-BE9F-A5DF68AA5AB0}" srcOrd="0" destOrd="0" presId="urn:microsoft.com/office/officeart/2005/8/layout/hierarchy4"/>
    <dgm:cxn modelId="{02221AE4-A9A4-4A5E-9F83-DFE902E5A5DF}" type="presParOf" srcId="{F34CB03C-23C1-44DE-99B9-EDE1C8701ABD}" destId="{E7F8D8DF-851E-4242-A6A0-E109AA3093D6}" srcOrd="1" destOrd="0" presId="urn:microsoft.com/office/officeart/2005/8/layout/hierarchy4"/>
    <dgm:cxn modelId="{AA902628-FBB6-41D1-A055-E0BB5F41EA6A}" type="presParOf" srcId="{F34CB03C-23C1-44DE-99B9-EDE1C8701ABD}" destId="{887BEB86-B282-420B-81CC-E667BEA7AA44}" srcOrd="2" destOrd="0" presId="urn:microsoft.com/office/officeart/2005/8/layout/hierarchy4"/>
    <dgm:cxn modelId="{21316CFF-80B3-44B5-8FFC-BACEE2FDEB1C}" type="presParOf" srcId="{887BEB86-B282-420B-81CC-E667BEA7AA44}" destId="{061F6C63-E8B2-4411-8F24-C3BDEECD0738}" srcOrd="0" destOrd="0" presId="urn:microsoft.com/office/officeart/2005/8/layout/hierarchy4"/>
    <dgm:cxn modelId="{0603EEE0-AEB3-4559-A0B5-A51F72921BB7}" type="presParOf" srcId="{061F6C63-E8B2-4411-8F24-C3BDEECD0738}" destId="{D1E75DFE-CB29-46DD-8FCE-1D1753F7A19C}" srcOrd="0" destOrd="0" presId="urn:microsoft.com/office/officeart/2005/8/layout/hierarchy4"/>
    <dgm:cxn modelId="{0631C37C-70D7-480A-9224-3178CED1DA27}" type="presParOf" srcId="{061F6C63-E8B2-4411-8F24-C3BDEECD0738}" destId="{6E35CA9D-1859-4F80-B560-9AA37F29B6E4}" srcOrd="1" destOrd="0" presId="urn:microsoft.com/office/officeart/2005/8/layout/hierarchy4"/>
    <dgm:cxn modelId="{CCA190DD-A4B6-4BE5-BCD3-5FB0AD1CA128}" type="presParOf" srcId="{887BEB86-B282-420B-81CC-E667BEA7AA44}" destId="{198ED14B-ED82-4AE4-A125-DAF1187F1689}" srcOrd="1" destOrd="0" presId="urn:microsoft.com/office/officeart/2005/8/layout/hierarchy4"/>
    <dgm:cxn modelId="{6A843D83-7155-4062-A63A-D85F72830126}" type="presParOf" srcId="{887BEB86-B282-420B-81CC-E667BEA7AA44}" destId="{66250F58-7633-4D66-B7D6-84CAD2368CDA}" srcOrd="2" destOrd="0" presId="urn:microsoft.com/office/officeart/2005/8/layout/hierarchy4"/>
    <dgm:cxn modelId="{BAD3BB77-2514-4C42-8DC5-6E5966897EC0}" type="presParOf" srcId="{66250F58-7633-4D66-B7D6-84CAD2368CDA}" destId="{E3A1BC11-AAAB-474A-82EF-584A04C6A4E4}" srcOrd="0" destOrd="0" presId="urn:microsoft.com/office/officeart/2005/8/layout/hierarchy4"/>
    <dgm:cxn modelId="{6CCC1DDF-FCFF-44FB-A85E-4D2C85CFB954}" type="presParOf" srcId="{66250F58-7633-4D66-B7D6-84CAD2368CDA}" destId="{27B5830B-A5CE-4B24-9A9B-4284B4AA7860}" srcOrd="1" destOrd="0" presId="urn:microsoft.com/office/officeart/2005/8/layout/hierarchy4"/>
    <dgm:cxn modelId="{82C63E03-288A-41BC-AABC-1F76394F4D73}" type="presParOf" srcId="{887BEB86-B282-420B-81CC-E667BEA7AA44}" destId="{EA8F72FA-7171-45F0-8CC4-5E0FE4A4D15D}" srcOrd="3" destOrd="0" presId="urn:microsoft.com/office/officeart/2005/8/layout/hierarchy4"/>
    <dgm:cxn modelId="{FE5BF0B2-FF11-47B0-982A-6DA1B6A19C49}" type="presParOf" srcId="{887BEB86-B282-420B-81CC-E667BEA7AA44}" destId="{3601B487-7A62-495F-B3A8-B24269C0FF1A}" srcOrd="4" destOrd="0" presId="urn:microsoft.com/office/officeart/2005/8/layout/hierarchy4"/>
    <dgm:cxn modelId="{9092498E-F421-4145-9738-D22F98A6B8E2}" type="presParOf" srcId="{3601B487-7A62-495F-B3A8-B24269C0FF1A}" destId="{BE6A3492-B66C-4DD1-AE79-C285EA1C5B48}" srcOrd="0" destOrd="0" presId="urn:microsoft.com/office/officeart/2005/8/layout/hierarchy4"/>
    <dgm:cxn modelId="{D9D1C58C-3882-4ED5-AA8B-B4235EC0FCA6}" type="presParOf" srcId="{3601B487-7A62-495F-B3A8-B24269C0FF1A}" destId="{AEA73CDA-29E9-4DA4-8C4B-8ABCC3E7ABBC}" srcOrd="1" destOrd="0" presId="urn:microsoft.com/office/officeart/2005/8/layout/hierarchy4"/>
    <dgm:cxn modelId="{BB46C65C-58C6-4389-82B0-4E8552EA8FA4}" type="presParOf" srcId="{9FD5B94A-B83F-417B-A8BE-BEA1DF833B02}" destId="{10B25110-6198-485E-8C11-1360D6AA82C1}" srcOrd="1" destOrd="0" presId="urn:microsoft.com/office/officeart/2005/8/layout/hierarchy4"/>
    <dgm:cxn modelId="{97A1136A-53EF-4346-8EDE-BB17088626FB}" type="presParOf" srcId="{9FD5B94A-B83F-417B-A8BE-BEA1DF833B02}" destId="{84E6E6BC-C9DE-41D1-8F34-8995CFE4260B}" srcOrd="2" destOrd="0" presId="urn:microsoft.com/office/officeart/2005/8/layout/hierarchy4"/>
    <dgm:cxn modelId="{E0E1B921-7BA7-4FE5-A6D5-49675403679B}" type="presParOf" srcId="{84E6E6BC-C9DE-41D1-8F34-8995CFE4260B}" destId="{E0A4FC34-ABE5-46ED-B6EB-B1E22374CA60}" srcOrd="0" destOrd="0" presId="urn:microsoft.com/office/officeart/2005/8/layout/hierarchy4"/>
    <dgm:cxn modelId="{A9704C51-395D-48F9-8F64-3C11AA8ACC2C}" type="presParOf" srcId="{84E6E6BC-C9DE-41D1-8F34-8995CFE4260B}" destId="{B45E4320-297D-4C3A-840D-A68811BC2638}" srcOrd="1" destOrd="0" presId="urn:microsoft.com/office/officeart/2005/8/layout/hierarchy4"/>
    <dgm:cxn modelId="{B6B84028-D54A-458E-9003-C493B5033514}" type="presParOf" srcId="{9FD5B94A-B83F-417B-A8BE-BEA1DF833B02}" destId="{0D0A2BBB-0730-43A2-B8EE-61BA7BF52DAA}" srcOrd="3" destOrd="0" presId="urn:microsoft.com/office/officeart/2005/8/layout/hierarchy4"/>
    <dgm:cxn modelId="{175AAE83-BB94-4EE5-A182-EF5CBC9894F8}" type="presParOf" srcId="{9FD5B94A-B83F-417B-A8BE-BEA1DF833B02}" destId="{13A31F8F-0ABC-46D7-BB3C-3B2133FABFF7}" srcOrd="4" destOrd="0" presId="urn:microsoft.com/office/officeart/2005/8/layout/hierarchy4"/>
    <dgm:cxn modelId="{9CFBE4D7-40AE-47E9-BF96-3AC9C0E3617C}" type="presParOf" srcId="{13A31F8F-0ABC-46D7-BB3C-3B2133FABFF7}" destId="{8B0A688B-E0A6-45FB-9A61-87AE8FF27512}" srcOrd="0" destOrd="0" presId="urn:microsoft.com/office/officeart/2005/8/layout/hierarchy4"/>
    <dgm:cxn modelId="{71E30FB3-4A7F-4B6C-BBAB-CDE878B224E1}" type="presParOf" srcId="{13A31F8F-0ABC-46D7-BB3C-3B2133FABFF7}" destId="{FF9618DD-AC7F-4569-BA97-348BDFB8DC7A}" srcOrd="1" destOrd="0" presId="urn:microsoft.com/office/officeart/2005/8/layout/hierarchy4"/>
    <dgm:cxn modelId="{72407FC5-3F04-4E93-8AB2-45146DA83860}" type="presParOf" srcId="{9FD5B94A-B83F-417B-A8BE-BEA1DF833B02}" destId="{4B298060-7CC2-4602-8072-2143F64819E5}" srcOrd="5" destOrd="0" presId="urn:microsoft.com/office/officeart/2005/8/layout/hierarchy4"/>
    <dgm:cxn modelId="{FD7A10D6-BDF0-4C33-94CB-E07854841B72}" type="presParOf" srcId="{9FD5B94A-B83F-417B-A8BE-BEA1DF833B02}" destId="{07CAB44B-2E5F-4A30-A03B-0E1A887B95D0}" srcOrd="6" destOrd="0" presId="urn:microsoft.com/office/officeart/2005/8/layout/hierarchy4"/>
    <dgm:cxn modelId="{4FE87921-482E-4719-861B-47C9E1BE998B}" type="presParOf" srcId="{07CAB44B-2E5F-4A30-A03B-0E1A887B95D0}" destId="{260CAA05-92F5-4660-9A91-8CB817C7512B}" srcOrd="0" destOrd="0" presId="urn:microsoft.com/office/officeart/2005/8/layout/hierarchy4"/>
    <dgm:cxn modelId="{5BD63774-0F4F-4F61-8081-8ED4E29CEF7F}" type="presParOf" srcId="{07CAB44B-2E5F-4A30-A03B-0E1A887B95D0}" destId="{6F05D5B7-E4DD-4EBC-9786-1AD11EE42FE4}" srcOrd="1" destOrd="0" presId="urn:microsoft.com/office/officeart/2005/8/layout/hierarchy4"/>
    <dgm:cxn modelId="{77206EE7-FFF9-4421-9808-68AD9EFE3AEB}" type="presParOf" srcId="{9FD5B94A-B83F-417B-A8BE-BEA1DF833B02}" destId="{B62B398B-4134-41DA-B4D0-851954391FA0}" srcOrd="7" destOrd="0" presId="urn:microsoft.com/office/officeart/2005/8/layout/hierarchy4"/>
    <dgm:cxn modelId="{9DAADC88-25A7-41BC-8F88-76DA86142C09}" type="presParOf" srcId="{9FD5B94A-B83F-417B-A8BE-BEA1DF833B02}" destId="{9F4952B0-D8BD-449C-AB4A-CBC51312955E}" srcOrd="8" destOrd="0" presId="urn:microsoft.com/office/officeart/2005/8/layout/hierarchy4"/>
    <dgm:cxn modelId="{49C12F96-A2EE-4338-8B96-F0E30A0F476C}" type="presParOf" srcId="{9F4952B0-D8BD-449C-AB4A-CBC51312955E}" destId="{09F2798A-B042-4078-AE78-005F6B0BD691}" srcOrd="0" destOrd="0" presId="urn:microsoft.com/office/officeart/2005/8/layout/hierarchy4"/>
    <dgm:cxn modelId="{2517C29F-23DF-469A-A90F-CA3A33326105}" type="presParOf" srcId="{9F4952B0-D8BD-449C-AB4A-CBC51312955E}" destId="{F274BD71-0CA1-4790-B52F-67A836BBE66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A3518-3D12-4171-BE9F-A5DF68AA5AB0}">
      <dsp:nvSpPr>
        <dsp:cNvPr id="0" name=""/>
        <dsp:cNvSpPr/>
      </dsp:nvSpPr>
      <dsp:spPr>
        <a:xfrm>
          <a:off x="3126949" y="102593"/>
          <a:ext cx="5267363" cy="16940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SENCO</a:t>
          </a:r>
        </a:p>
      </dsp:txBody>
      <dsp:txXfrm>
        <a:off x="3176567" y="152211"/>
        <a:ext cx="5168127" cy="1594856"/>
      </dsp:txXfrm>
    </dsp:sp>
    <dsp:sp modelId="{D1E75DFE-CB29-46DD-8FCE-1D1753F7A19C}">
      <dsp:nvSpPr>
        <dsp:cNvPr id="0" name=""/>
        <dsp:cNvSpPr/>
      </dsp:nvSpPr>
      <dsp:spPr>
        <a:xfrm>
          <a:off x="73455" y="2086692"/>
          <a:ext cx="1311845" cy="29528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1</a:t>
          </a:r>
          <a:r>
            <a:rPr lang="en-IE" sz="1400" kern="1200" baseline="30000" dirty="0"/>
            <a:t>ST</a:t>
          </a:r>
          <a:r>
            <a:rPr lang="en-IE" sz="1400" kern="1200" dirty="0"/>
            <a:t> Year LS Coordinator</a:t>
          </a:r>
        </a:p>
      </dsp:txBody>
      <dsp:txXfrm>
        <a:off x="111878" y="2125115"/>
        <a:ext cx="1234999" cy="2876025"/>
      </dsp:txXfrm>
    </dsp:sp>
    <dsp:sp modelId="{E3A1BC11-AAAB-474A-82EF-584A04C6A4E4}">
      <dsp:nvSpPr>
        <dsp:cNvPr id="0" name=""/>
        <dsp:cNvSpPr/>
      </dsp:nvSpPr>
      <dsp:spPr>
        <a:xfrm>
          <a:off x="3312370" y="2086692"/>
          <a:ext cx="1533535" cy="29528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3</a:t>
          </a:r>
          <a:r>
            <a:rPr lang="en-IE" sz="1400" kern="1200" baseline="30000" dirty="0"/>
            <a:t>rd</a:t>
          </a:r>
          <a:r>
            <a:rPr lang="en-IE" sz="1400" kern="1200" dirty="0"/>
            <a:t> Year LS Coordinator</a:t>
          </a:r>
        </a:p>
      </dsp:txBody>
      <dsp:txXfrm>
        <a:off x="3357286" y="2131608"/>
        <a:ext cx="1443703" cy="2863039"/>
      </dsp:txXfrm>
    </dsp:sp>
    <dsp:sp modelId="{BE6A3492-B66C-4DD1-AE79-C285EA1C5B48}">
      <dsp:nvSpPr>
        <dsp:cNvPr id="0" name=""/>
        <dsp:cNvSpPr/>
      </dsp:nvSpPr>
      <dsp:spPr>
        <a:xfrm>
          <a:off x="6696741" y="2086692"/>
          <a:ext cx="1431467" cy="29528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kern="1200" dirty="0"/>
            <a:t>5</a:t>
          </a:r>
          <a:r>
            <a:rPr lang="en-IE" sz="1400" kern="1200" baseline="30000" dirty="0"/>
            <a:t>th</a:t>
          </a:r>
          <a:r>
            <a:rPr lang="en-IE" sz="1400" kern="1200" dirty="0"/>
            <a:t> Year LS Coordinator</a:t>
          </a:r>
        </a:p>
      </dsp:txBody>
      <dsp:txXfrm>
        <a:off x="6738667" y="2128618"/>
        <a:ext cx="1347615" cy="2869019"/>
      </dsp:txXfrm>
    </dsp:sp>
    <dsp:sp modelId="{E0A4FC34-ABE5-46ED-B6EB-B1E22374CA60}">
      <dsp:nvSpPr>
        <dsp:cNvPr id="0" name=""/>
        <dsp:cNvSpPr/>
      </dsp:nvSpPr>
      <dsp:spPr>
        <a:xfrm>
          <a:off x="5019097" y="2071591"/>
          <a:ext cx="1483092" cy="29528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TY LS Coordinator</a:t>
          </a:r>
        </a:p>
      </dsp:txBody>
      <dsp:txXfrm>
        <a:off x="5062535" y="2115029"/>
        <a:ext cx="1396216" cy="2865995"/>
      </dsp:txXfrm>
    </dsp:sp>
    <dsp:sp modelId="{8B0A688B-E0A6-45FB-9A61-87AE8FF27512}">
      <dsp:nvSpPr>
        <dsp:cNvPr id="0" name=""/>
        <dsp:cNvSpPr/>
      </dsp:nvSpPr>
      <dsp:spPr>
        <a:xfrm>
          <a:off x="1584183" y="2086696"/>
          <a:ext cx="1411296" cy="29528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2</a:t>
          </a:r>
          <a:r>
            <a:rPr lang="en-IE" sz="1500" kern="1200" baseline="30000" dirty="0"/>
            <a:t>nd</a:t>
          </a:r>
          <a:r>
            <a:rPr lang="en-IE" sz="1500" kern="1200" dirty="0"/>
            <a:t> Year LS Coordinator</a:t>
          </a:r>
        </a:p>
      </dsp:txBody>
      <dsp:txXfrm>
        <a:off x="1625518" y="2128031"/>
        <a:ext cx="1328626" cy="2870201"/>
      </dsp:txXfrm>
    </dsp:sp>
    <dsp:sp modelId="{260CAA05-92F5-4660-9A91-8CB817C7512B}">
      <dsp:nvSpPr>
        <dsp:cNvPr id="0" name=""/>
        <dsp:cNvSpPr/>
      </dsp:nvSpPr>
      <dsp:spPr>
        <a:xfrm>
          <a:off x="8424935" y="2086696"/>
          <a:ext cx="1393997" cy="29528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6</a:t>
          </a:r>
          <a:r>
            <a:rPr lang="en-IE" sz="1500" kern="1200" baseline="30000" dirty="0"/>
            <a:t>th</a:t>
          </a:r>
          <a:r>
            <a:rPr lang="en-IE" sz="1500" kern="1200" dirty="0"/>
            <a:t> Year LS Coordinator</a:t>
          </a:r>
        </a:p>
      </dsp:txBody>
      <dsp:txXfrm>
        <a:off x="8465764" y="2127525"/>
        <a:ext cx="1312339" cy="2871213"/>
      </dsp:txXfrm>
    </dsp:sp>
    <dsp:sp modelId="{09F2798A-B042-4078-AE78-005F6B0BD691}">
      <dsp:nvSpPr>
        <dsp:cNvPr id="0" name=""/>
        <dsp:cNvSpPr/>
      </dsp:nvSpPr>
      <dsp:spPr>
        <a:xfrm>
          <a:off x="10081122" y="2086696"/>
          <a:ext cx="1332145" cy="29528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E" sz="1500" kern="1200" dirty="0"/>
            <a:t>ASD Coordinator</a:t>
          </a:r>
        </a:p>
      </dsp:txBody>
      <dsp:txXfrm>
        <a:off x="10120139" y="2125713"/>
        <a:ext cx="1254111" cy="28748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9/24/2023</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9/24/2023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dirty="0"/>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9/24/2023</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9/24/2023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9/24/2023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9/24/2023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9/24/2023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9/24/2023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9/24/2023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9/24/2023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9/24/2023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9/24/2023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9/24/2023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9/24/2023</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p:txBody>
          <a:bodyPr/>
          <a:lstStyle/>
          <a:p>
            <a:r>
              <a:rPr lang="en-US" dirty="0"/>
              <a:t>[2023/2024] Learning Support</a:t>
            </a:r>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3F76-BA8A-AD42-5B9A-D69F473AB725}"/>
              </a:ext>
            </a:extLst>
          </p:cNvPr>
          <p:cNvSpPr>
            <a:spLocks noGrp="1"/>
          </p:cNvSpPr>
          <p:nvPr>
            <p:ph type="title"/>
          </p:nvPr>
        </p:nvSpPr>
        <p:spPr/>
        <p:txBody>
          <a:bodyPr/>
          <a:lstStyle/>
          <a:p>
            <a:pPr algn="ctr"/>
            <a:r>
              <a:rPr lang="en-IE" dirty="0"/>
              <a:t>Irish Exemptions</a:t>
            </a:r>
          </a:p>
        </p:txBody>
      </p:sp>
      <p:sp>
        <p:nvSpPr>
          <p:cNvPr id="3" name="Content Placeholder 2">
            <a:extLst>
              <a:ext uri="{FF2B5EF4-FFF2-40B4-BE49-F238E27FC236}">
                <a16:creationId xmlns:a16="http://schemas.microsoft.com/office/drawing/2014/main" id="{999B63A6-4E2A-43E0-3105-D524DCD7BE71}"/>
              </a:ext>
            </a:extLst>
          </p:cNvPr>
          <p:cNvSpPr>
            <a:spLocks noGrp="1"/>
          </p:cNvSpPr>
          <p:nvPr>
            <p:ph idx="1"/>
          </p:nvPr>
        </p:nvSpPr>
        <p:spPr/>
        <p:txBody>
          <a:bodyPr/>
          <a:lstStyle/>
          <a:p>
            <a:r>
              <a:rPr lang="en-IE" dirty="0"/>
              <a:t>Irish Exemptions in GCC are granted based on criteria stated in Circular 0055/2022.</a:t>
            </a:r>
          </a:p>
          <a:p>
            <a:endParaRPr lang="en-IE" dirty="0"/>
          </a:p>
          <a:p>
            <a:r>
              <a:rPr lang="en-IE" dirty="0"/>
              <a:t>Applications for Irish exemptions are made to the school, however exemptions are granted based on the strict criteria in the aforementioned Circular. These criteria are not at the discretion of the school.</a:t>
            </a:r>
          </a:p>
          <a:p>
            <a:pPr marL="0" indent="0">
              <a:buNone/>
            </a:pPr>
            <a:endParaRPr lang="en-IE" dirty="0"/>
          </a:p>
          <a:p>
            <a:pPr marL="0" indent="0">
              <a:buNone/>
            </a:pPr>
            <a:endParaRPr lang="en-IE" dirty="0"/>
          </a:p>
        </p:txBody>
      </p:sp>
    </p:spTree>
    <p:extLst>
      <p:ext uri="{BB962C8B-B14F-4D97-AF65-F5344CB8AC3E}">
        <p14:creationId xmlns:p14="http://schemas.microsoft.com/office/powerpoint/2010/main" val="317189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162312-7FF0-0C39-B015-6AAE3E121C6A}"/>
              </a:ext>
            </a:extLst>
          </p:cNvPr>
          <p:cNvSpPr>
            <a:spLocks noGrp="1"/>
          </p:cNvSpPr>
          <p:nvPr>
            <p:ph type="title"/>
          </p:nvPr>
        </p:nvSpPr>
        <p:spPr>
          <a:xfrm>
            <a:off x="1197868" y="2420888"/>
            <a:ext cx="10157354" cy="1397000"/>
          </a:xfrm>
        </p:spPr>
        <p:txBody>
          <a:bodyPr/>
          <a:lstStyle/>
          <a:p>
            <a:pPr algn="ctr"/>
            <a:r>
              <a:rPr lang="en-IE" dirty="0"/>
              <a:t>THANK YOU!</a:t>
            </a:r>
          </a:p>
        </p:txBody>
      </p:sp>
    </p:spTree>
    <p:extLst>
      <p:ext uri="{BB962C8B-B14F-4D97-AF65-F5344CB8AC3E}">
        <p14:creationId xmlns:p14="http://schemas.microsoft.com/office/powerpoint/2010/main" val="203716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Topics to visit</a:t>
            </a:r>
          </a:p>
        </p:txBody>
      </p:sp>
      <p:sp>
        <p:nvSpPr>
          <p:cNvPr id="3" name="Content Placeholder 2"/>
          <p:cNvSpPr>
            <a:spLocks noGrp="1"/>
          </p:cNvSpPr>
          <p:nvPr>
            <p:ph idx="1"/>
          </p:nvPr>
        </p:nvSpPr>
        <p:spPr/>
        <p:txBody>
          <a:bodyPr>
            <a:normAutofit/>
          </a:bodyPr>
          <a:lstStyle/>
          <a:p>
            <a:r>
              <a:rPr lang="en-US" sz="3600" dirty="0"/>
              <a:t>Structure of Learning Support Team in GCC</a:t>
            </a:r>
          </a:p>
          <a:p>
            <a:pPr marL="0" indent="0">
              <a:buNone/>
            </a:pPr>
            <a:endParaRPr lang="en-US" sz="3600" dirty="0"/>
          </a:p>
          <a:p>
            <a:r>
              <a:rPr lang="en-US" sz="3600" dirty="0"/>
              <a:t>Continuum of Support (Level 1 to Level 3)</a:t>
            </a:r>
          </a:p>
          <a:p>
            <a:pPr marL="0" indent="0">
              <a:buNone/>
            </a:pPr>
            <a:endParaRPr lang="en-US" sz="3600" dirty="0"/>
          </a:p>
          <a:p>
            <a:r>
              <a:rPr lang="en-US" sz="3600" dirty="0"/>
              <a:t>Monitoring progress in GCC</a:t>
            </a:r>
          </a:p>
          <a:p>
            <a:pPr marL="0" indent="0">
              <a:buNone/>
            </a:pPr>
            <a:endParaRPr lang="en-US" sz="3600"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6586D-F1E2-8690-1216-D4A347E6A990}"/>
              </a:ext>
            </a:extLst>
          </p:cNvPr>
          <p:cNvSpPr>
            <a:spLocks noGrp="1"/>
          </p:cNvSpPr>
          <p:nvPr>
            <p:ph type="title"/>
          </p:nvPr>
        </p:nvSpPr>
        <p:spPr/>
        <p:txBody>
          <a:bodyPr/>
          <a:lstStyle/>
          <a:p>
            <a:pPr algn="ctr"/>
            <a:r>
              <a:rPr lang="en-IE" dirty="0"/>
              <a:t>Structure of Learning Support in GCC</a:t>
            </a:r>
          </a:p>
        </p:txBody>
      </p:sp>
      <p:graphicFrame>
        <p:nvGraphicFramePr>
          <p:cNvPr id="5" name="Content Placeholder 4">
            <a:extLst>
              <a:ext uri="{FF2B5EF4-FFF2-40B4-BE49-F238E27FC236}">
                <a16:creationId xmlns:a16="http://schemas.microsoft.com/office/drawing/2014/main" id="{C2B12067-AAB9-4320-1DE4-7B7CE7B2E277}"/>
              </a:ext>
            </a:extLst>
          </p:cNvPr>
          <p:cNvGraphicFramePr>
            <a:graphicFrameLocks noGrp="1"/>
          </p:cNvGraphicFramePr>
          <p:nvPr>
            <p:ph idx="1"/>
            <p:extLst>
              <p:ext uri="{D42A27DB-BD31-4B8C-83A1-F6EECF244321}">
                <p14:modId xmlns:p14="http://schemas.microsoft.com/office/powerpoint/2010/main" val="3067834975"/>
              </p:ext>
            </p:extLst>
          </p:nvPr>
        </p:nvGraphicFramePr>
        <p:xfrm>
          <a:off x="333771" y="1742232"/>
          <a:ext cx="11855053" cy="5039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00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76536"/>
          </a:xfrm>
        </p:spPr>
        <p:txBody>
          <a:bodyPr>
            <a:normAutofit/>
          </a:bodyPr>
          <a:lstStyle/>
          <a:p>
            <a:pPr algn="ctr"/>
            <a:r>
              <a:rPr lang="en-US" sz="4800" dirty="0"/>
              <a:t>Who’s Who?</a:t>
            </a:r>
          </a:p>
        </p:txBody>
      </p:sp>
      <p:sp>
        <p:nvSpPr>
          <p:cNvPr id="3" name="Content Placeholder 2"/>
          <p:cNvSpPr>
            <a:spLocks noGrp="1"/>
          </p:cNvSpPr>
          <p:nvPr>
            <p:ph idx="1"/>
          </p:nvPr>
        </p:nvSpPr>
        <p:spPr>
          <a:xfrm>
            <a:off x="405779" y="1412776"/>
            <a:ext cx="11783045" cy="5445224"/>
          </a:xfrm>
        </p:spPr>
        <p:txBody>
          <a:bodyPr>
            <a:normAutofit/>
          </a:bodyPr>
          <a:lstStyle/>
          <a:p>
            <a:r>
              <a:rPr lang="en-US" dirty="0"/>
              <a:t>SENCO: Maria Keane</a:t>
            </a:r>
          </a:p>
          <a:p>
            <a:r>
              <a:rPr lang="en-US" dirty="0"/>
              <a:t>1</a:t>
            </a:r>
            <a:r>
              <a:rPr lang="en-US" baseline="30000" dirty="0"/>
              <a:t>st</a:t>
            </a:r>
            <a:r>
              <a:rPr lang="en-US" dirty="0"/>
              <a:t> Years: Ms. C. Kelly &amp; Ms. M. Keane</a:t>
            </a:r>
          </a:p>
          <a:p>
            <a:r>
              <a:rPr lang="en-US" dirty="0"/>
              <a:t>2</a:t>
            </a:r>
            <a:r>
              <a:rPr lang="en-US" baseline="30000" dirty="0"/>
              <a:t>nd</a:t>
            </a:r>
            <a:r>
              <a:rPr lang="en-US" dirty="0"/>
              <a:t> Years: Ms. J Buckley</a:t>
            </a:r>
          </a:p>
          <a:p>
            <a:r>
              <a:rPr lang="en-US" dirty="0"/>
              <a:t>3</a:t>
            </a:r>
            <a:r>
              <a:rPr lang="en-US" baseline="30000" dirty="0"/>
              <a:t>rd</a:t>
            </a:r>
            <a:r>
              <a:rPr lang="en-US" dirty="0"/>
              <a:t> Years: Ms. C. Johnson</a:t>
            </a:r>
          </a:p>
          <a:p>
            <a:r>
              <a:rPr lang="en-US" dirty="0"/>
              <a:t>TYs: Ms. F. O’ Sullivan</a:t>
            </a:r>
          </a:p>
          <a:p>
            <a:r>
              <a:rPr lang="en-US" dirty="0"/>
              <a:t>5</a:t>
            </a:r>
            <a:r>
              <a:rPr lang="en-US" baseline="30000" dirty="0"/>
              <a:t>th</a:t>
            </a:r>
            <a:r>
              <a:rPr lang="en-US" dirty="0"/>
              <a:t> Years: Ms. A. Ryan</a:t>
            </a:r>
          </a:p>
          <a:p>
            <a:r>
              <a:rPr lang="en-US" dirty="0"/>
              <a:t>6</a:t>
            </a:r>
            <a:r>
              <a:rPr lang="en-US" baseline="30000" dirty="0"/>
              <a:t>th</a:t>
            </a:r>
            <a:r>
              <a:rPr lang="en-US" dirty="0"/>
              <a:t> Years: Ms. M. O’Halloran</a:t>
            </a:r>
          </a:p>
          <a:p>
            <a:pPr marL="0" indent="0">
              <a:buNone/>
            </a:pPr>
            <a:endParaRPr lang="en-US" dirty="0"/>
          </a:p>
          <a:p>
            <a:r>
              <a:rPr lang="en-US" dirty="0"/>
              <a:t>ASD </a:t>
            </a:r>
            <a:r>
              <a:rPr lang="en-US" dirty="0" err="1"/>
              <a:t>Programme</a:t>
            </a:r>
            <a:r>
              <a:rPr lang="en-US" dirty="0"/>
              <a:t> Coordinator: Ms. C. Shanahan</a:t>
            </a:r>
          </a:p>
          <a:p>
            <a:endParaRPr lang="en-US" dirty="0"/>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9254-1B93-0ED9-F185-1ED54477B314}"/>
              </a:ext>
            </a:extLst>
          </p:cNvPr>
          <p:cNvSpPr>
            <a:spLocks noGrp="1"/>
          </p:cNvSpPr>
          <p:nvPr>
            <p:ph type="title"/>
          </p:nvPr>
        </p:nvSpPr>
        <p:spPr/>
        <p:txBody>
          <a:bodyPr/>
          <a:lstStyle/>
          <a:p>
            <a:pPr algn="ctr"/>
            <a:r>
              <a:rPr lang="en-IE" dirty="0"/>
              <a:t>Continuum of Support</a:t>
            </a:r>
          </a:p>
        </p:txBody>
      </p:sp>
      <p:pic>
        <p:nvPicPr>
          <p:cNvPr id="6" name="Content Placeholder 5">
            <a:extLst>
              <a:ext uri="{FF2B5EF4-FFF2-40B4-BE49-F238E27FC236}">
                <a16:creationId xmlns:a16="http://schemas.microsoft.com/office/drawing/2014/main" id="{EB45221B-4CEA-17C8-BC95-D1CC1E4BF3B6}"/>
              </a:ext>
            </a:extLst>
          </p:cNvPr>
          <p:cNvPicPr>
            <a:picLocks noGrp="1" noChangeAspect="1"/>
          </p:cNvPicPr>
          <p:nvPr>
            <p:ph idx="1"/>
          </p:nvPr>
        </p:nvPicPr>
        <p:blipFill>
          <a:blip r:embed="rId2"/>
          <a:stretch>
            <a:fillRect/>
          </a:stretch>
        </p:blipFill>
        <p:spPr>
          <a:xfrm>
            <a:off x="1845940" y="1385392"/>
            <a:ext cx="8280919" cy="5472608"/>
          </a:xfrm>
        </p:spPr>
      </p:pic>
    </p:spTree>
    <p:extLst>
      <p:ext uri="{BB962C8B-B14F-4D97-AF65-F5344CB8AC3E}">
        <p14:creationId xmlns:p14="http://schemas.microsoft.com/office/powerpoint/2010/main" val="40618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76200"/>
            <a:ext cx="11377264" cy="1397000"/>
          </a:xfrm>
        </p:spPr>
        <p:txBody>
          <a:bodyPr/>
          <a:lstStyle/>
          <a:p>
            <a:pPr algn="ctr"/>
            <a:r>
              <a:rPr lang="en-US" dirty="0"/>
              <a:t>Continuum of Support- Level 1</a:t>
            </a:r>
            <a:br>
              <a:rPr lang="en-US" dirty="0"/>
            </a:br>
            <a:r>
              <a:rPr lang="en-US" sz="3200" dirty="0"/>
              <a:t>(support for all)</a:t>
            </a:r>
            <a:endParaRPr lang="en-US" dirty="0"/>
          </a:p>
        </p:txBody>
      </p:sp>
      <p:sp>
        <p:nvSpPr>
          <p:cNvPr id="3" name="Content Placeholder 2"/>
          <p:cNvSpPr>
            <a:spLocks noGrp="1"/>
          </p:cNvSpPr>
          <p:nvPr>
            <p:ph idx="1"/>
          </p:nvPr>
        </p:nvSpPr>
        <p:spPr>
          <a:xfrm>
            <a:off x="333772" y="3236037"/>
            <a:ext cx="11521280" cy="3607296"/>
          </a:xfrm>
        </p:spPr>
        <p:txBody>
          <a:bodyPr>
            <a:noAutofit/>
          </a:bodyPr>
          <a:lstStyle/>
          <a:p>
            <a:r>
              <a:rPr lang="en-US" sz="2800" dirty="0"/>
              <a:t>Differentiating in the classroom – variety of strategies and modes of delivery.</a:t>
            </a:r>
          </a:p>
          <a:p>
            <a:r>
              <a:rPr lang="en-US" sz="2800" dirty="0" err="1"/>
              <a:t>Organisation</a:t>
            </a:r>
            <a:r>
              <a:rPr lang="en-US" sz="2800" dirty="0"/>
              <a:t> support – </a:t>
            </a:r>
            <a:r>
              <a:rPr lang="en-US" sz="2800" dirty="0" err="1"/>
              <a:t>Meitheal</a:t>
            </a:r>
            <a:r>
              <a:rPr lang="en-US" sz="2800" dirty="0"/>
              <a:t> team Initiative </a:t>
            </a:r>
          </a:p>
          <a:p>
            <a:r>
              <a:rPr lang="en-US" sz="2800" dirty="0"/>
              <a:t>Whole school Reading Initiative – </a:t>
            </a:r>
            <a:r>
              <a:rPr lang="en-US" sz="2800" dirty="0" err="1"/>
              <a:t>Ms</a:t>
            </a:r>
            <a:r>
              <a:rPr lang="en-US" sz="2800" dirty="0"/>
              <a:t> Madden will elaborate on this.</a:t>
            </a:r>
          </a:p>
          <a:p>
            <a:r>
              <a:rPr lang="en-US" sz="2800" dirty="0"/>
              <a:t>Lunchtime Clubs – Board games, Art</a:t>
            </a:r>
          </a:p>
        </p:txBody>
      </p:sp>
      <p:pic>
        <p:nvPicPr>
          <p:cNvPr id="5" name="Picture 4">
            <a:extLst>
              <a:ext uri="{FF2B5EF4-FFF2-40B4-BE49-F238E27FC236}">
                <a16:creationId xmlns:a16="http://schemas.microsoft.com/office/drawing/2014/main" id="{B4E03EE3-7C98-2D57-6BD7-2AC1D66DE79E}"/>
              </a:ext>
            </a:extLst>
          </p:cNvPr>
          <p:cNvPicPr>
            <a:picLocks noChangeAspect="1"/>
          </p:cNvPicPr>
          <p:nvPr/>
        </p:nvPicPr>
        <p:blipFill>
          <a:blip r:embed="rId2"/>
          <a:stretch>
            <a:fillRect/>
          </a:stretch>
        </p:blipFill>
        <p:spPr>
          <a:xfrm>
            <a:off x="2349996" y="1803490"/>
            <a:ext cx="7344816" cy="1193462"/>
          </a:xfrm>
          <a:prstGeom prst="rect">
            <a:avLst/>
          </a:prstGeom>
        </p:spPr>
      </p:pic>
    </p:spTree>
    <p:extLst>
      <p:ext uri="{BB962C8B-B14F-4D97-AF65-F5344CB8AC3E}">
        <p14:creationId xmlns:p14="http://schemas.microsoft.com/office/powerpoint/2010/main" val="14840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Continuum of Support – Level 2 </a:t>
            </a:r>
            <a:r>
              <a:rPr lang="en-US" sz="2800" dirty="0"/>
              <a:t>(support for some)</a:t>
            </a:r>
            <a:endParaRPr lang="en-US" dirty="0"/>
          </a:p>
        </p:txBody>
      </p:sp>
      <p:sp>
        <p:nvSpPr>
          <p:cNvPr id="3" name="Content Placeholder 2"/>
          <p:cNvSpPr>
            <a:spLocks noGrp="1"/>
          </p:cNvSpPr>
          <p:nvPr>
            <p:ph idx="1"/>
          </p:nvPr>
        </p:nvSpPr>
        <p:spPr>
          <a:xfrm>
            <a:off x="837828" y="3429000"/>
            <a:ext cx="10436835" cy="3319264"/>
          </a:xfrm>
        </p:spPr>
        <p:txBody>
          <a:bodyPr>
            <a:normAutofit fontScale="92500"/>
          </a:bodyPr>
          <a:lstStyle/>
          <a:p>
            <a:r>
              <a:rPr lang="en-US" sz="3200" dirty="0"/>
              <a:t>Common diagnoses – SLD (Dyslexia, Dyscalculia), DCD (Dyspraxia), Speech and Language delay, ASD</a:t>
            </a:r>
          </a:p>
          <a:p>
            <a:endParaRPr lang="en-US" sz="3200" dirty="0"/>
          </a:p>
          <a:p>
            <a:r>
              <a:rPr lang="en-US" sz="3200" dirty="0"/>
              <a:t>Students that are withdrawn from a subject and receive learning support (one to one or small group)</a:t>
            </a:r>
          </a:p>
        </p:txBody>
      </p:sp>
      <p:pic>
        <p:nvPicPr>
          <p:cNvPr id="5" name="Picture 4">
            <a:extLst>
              <a:ext uri="{FF2B5EF4-FFF2-40B4-BE49-F238E27FC236}">
                <a16:creationId xmlns:a16="http://schemas.microsoft.com/office/drawing/2014/main" id="{9E4A0279-042F-1CE1-6CC9-46A99680A5C9}"/>
              </a:ext>
            </a:extLst>
          </p:cNvPr>
          <p:cNvPicPr>
            <a:picLocks noChangeAspect="1"/>
          </p:cNvPicPr>
          <p:nvPr/>
        </p:nvPicPr>
        <p:blipFill>
          <a:blip r:embed="rId2"/>
          <a:stretch>
            <a:fillRect/>
          </a:stretch>
        </p:blipFill>
        <p:spPr>
          <a:xfrm>
            <a:off x="3070076" y="1628800"/>
            <a:ext cx="5724635" cy="1397000"/>
          </a:xfrm>
          <a:prstGeom prst="rect">
            <a:avLst/>
          </a:prstGeom>
        </p:spPr>
      </p:pic>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B6FA-FC20-02F4-EEE4-0E5503CD0537}"/>
              </a:ext>
            </a:extLst>
          </p:cNvPr>
          <p:cNvSpPr>
            <a:spLocks noGrp="1"/>
          </p:cNvSpPr>
          <p:nvPr>
            <p:ph type="title"/>
          </p:nvPr>
        </p:nvSpPr>
        <p:spPr/>
        <p:txBody>
          <a:bodyPr/>
          <a:lstStyle/>
          <a:p>
            <a:pPr algn="ctr"/>
            <a:r>
              <a:rPr lang="en-IE" dirty="0"/>
              <a:t>Continuum of Support – Level </a:t>
            </a:r>
            <a:r>
              <a:rPr lang="en-IE"/>
              <a:t>3 </a:t>
            </a:r>
            <a:br>
              <a:rPr lang="en-IE"/>
            </a:br>
            <a:r>
              <a:rPr lang="en-IE" sz="2800"/>
              <a:t>(</a:t>
            </a:r>
            <a:r>
              <a:rPr lang="en-IE" sz="2400"/>
              <a:t>support </a:t>
            </a:r>
            <a:r>
              <a:rPr lang="en-IE" sz="2400" dirty="0"/>
              <a:t>for a few)</a:t>
            </a:r>
            <a:endParaRPr lang="en-IE" dirty="0"/>
          </a:p>
        </p:txBody>
      </p:sp>
      <p:sp>
        <p:nvSpPr>
          <p:cNvPr id="3" name="Content Placeholder 2">
            <a:extLst>
              <a:ext uri="{FF2B5EF4-FFF2-40B4-BE49-F238E27FC236}">
                <a16:creationId xmlns:a16="http://schemas.microsoft.com/office/drawing/2014/main" id="{D1868F19-17A8-C7E4-F3C5-A68C735B54E6}"/>
              </a:ext>
            </a:extLst>
          </p:cNvPr>
          <p:cNvSpPr>
            <a:spLocks noGrp="1"/>
          </p:cNvSpPr>
          <p:nvPr>
            <p:ph idx="1"/>
          </p:nvPr>
        </p:nvSpPr>
        <p:spPr>
          <a:xfrm>
            <a:off x="1015735" y="3545204"/>
            <a:ext cx="10157354" cy="3243358"/>
          </a:xfrm>
        </p:spPr>
        <p:txBody>
          <a:bodyPr/>
          <a:lstStyle/>
          <a:p>
            <a:endParaRPr lang="en-IE" dirty="0"/>
          </a:p>
          <a:p>
            <a:r>
              <a:rPr lang="en-IE" sz="3200" dirty="0"/>
              <a:t>Students with complex needs – students are withdrawn for LS (small group and one to one)</a:t>
            </a:r>
          </a:p>
        </p:txBody>
      </p:sp>
      <p:pic>
        <p:nvPicPr>
          <p:cNvPr id="5" name="Picture 4">
            <a:extLst>
              <a:ext uri="{FF2B5EF4-FFF2-40B4-BE49-F238E27FC236}">
                <a16:creationId xmlns:a16="http://schemas.microsoft.com/office/drawing/2014/main" id="{118F057E-E9DB-F0C8-A77E-566B02E525C7}"/>
              </a:ext>
            </a:extLst>
          </p:cNvPr>
          <p:cNvPicPr>
            <a:picLocks noChangeAspect="1"/>
          </p:cNvPicPr>
          <p:nvPr/>
        </p:nvPicPr>
        <p:blipFill>
          <a:blip r:embed="rId2"/>
          <a:stretch>
            <a:fillRect/>
          </a:stretch>
        </p:blipFill>
        <p:spPr>
          <a:xfrm>
            <a:off x="2349996" y="1733420"/>
            <a:ext cx="7560840" cy="1811784"/>
          </a:xfrm>
          <a:prstGeom prst="rect">
            <a:avLst/>
          </a:prstGeom>
        </p:spPr>
      </p:pic>
    </p:spTree>
    <p:extLst>
      <p:ext uri="{BB962C8B-B14F-4D97-AF65-F5344CB8AC3E}">
        <p14:creationId xmlns:p14="http://schemas.microsoft.com/office/powerpoint/2010/main" val="206276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8E9B-0A39-77DC-C52F-32D4702017E4}"/>
              </a:ext>
            </a:extLst>
          </p:cNvPr>
          <p:cNvSpPr>
            <a:spLocks noGrp="1"/>
          </p:cNvSpPr>
          <p:nvPr>
            <p:ph type="title"/>
          </p:nvPr>
        </p:nvSpPr>
        <p:spPr/>
        <p:txBody>
          <a:bodyPr/>
          <a:lstStyle/>
          <a:p>
            <a:pPr algn="ctr"/>
            <a:r>
              <a:rPr lang="en-IE" dirty="0"/>
              <a:t>Monitoring Progress in GCC</a:t>
            </a:r>
          </a:p>
        </p:txBody>
      </p:sp>
      <p:sp>
        <p:nvSpPr>
          <p:cNvPr id="4" name="Content Placeholder 3">
            <a:extLst>
              <a:ext uri="{FF2B5EF4-FFF2-40B4-BE49-F238E27FC236}">
                <a16:creationId xmlns:a16="http://schemas.microsoft.com/office/drawing/2014/main" id="{8D8F8BFA-1217-4B55-F5AF-A6E6D4C3D0EF}"/>
              </a:ext>
            </a:extLst>
          </p:cNvPr>
          <p:cNvSpPr>
            <a:spLocks noGrp="1"/>
          </p:cNvSpPr>
          <p:nvPr>
            <p:ph idx="1"/>
          </p:nvPr>
        </p:nvSpPr>
        <p:spPr>
          <a:xfrm>
            <a:off x="261764" y="1701800"/>
            <a:ext cx="11737304" cy="5156200"/>
          </a:xfrm>
        </p:spPr>
        <p:txBody>
          <a:bodyPr>
            <a:normAutofit lnSpcReduction="10000"/>
          </a:bodyPr>
          <a:lstStyle/>
          <a:p>
            <a:r>
              <a:rPr lang="en-IE" dirty="0"/>
              <a:t>Students are monitored by reported exams 4 times a year.</a:t>
            </a:r>
          </a:p>
          <a:p>
            <a:endParaRPr lang="en-IE" dirty="0"/>
          </a:p>
          <a:p>
            <a:r>
              <a:rPr lang="en-IE" dirty="0"/>
              <a:t>These results are analysed by comparing them to their underlying ability and generates a CAT index. This CAT index tells us if the student is performing in line with their ability. Year Heads and LS Coordinators receive this information</a:t>
            </a:r>
          </a:p>
          <a:p>
            <a:r>
              <a:rPr lang="en-IE" dirty="0"/>
              <a:t>Students are referred to the relevant SEN Year Coordinator by their subject teachers if they have any concerns and some in-house testing may then take place.</a:t>
            </a:r>
          </a:p>
          <a:p>
            <a:r>
              <a:rPr lang="en-IE" dirty="0"/>
              <a:t>All students with Additional Needs are formally reviewed in April/May and targets are set for the following academic year. Students level of support can be increased, decreased or remain the same depending on progress.</a:t>
            </a:r>
          </a:p>
        </p:txBody>
      </p:sp>
    </p:spTree>
    <p:extLst>
      <p:ext uri="{BB962C8B-B14F-4D97-AF65-F5344CB8AC3E}">
        <p14:creationId xmlns:p14="http://schemas.microsoft.com/office/powerpoint/2010/main" val="206922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Template>
  <TotalTime>2274</TotalTime>
  <Words>442</Words>
  <Application>Microsoft Office PowerPoint</Application>
  <PresentationFormat>Custom</PresentationFormat>
  <Paragraphs>52</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Welcome back to school presentation</vt:lpstr>
      <vt:lpstr>Welcome!</vt:lpstr>
      <vt:lpstr>Topics to visit</vt:lpstr>
      <vt:lpstr>Structure of Learning Support in GCC</vt:lpstr>
      <vt:lpstr>Who’s Who?</vt:lpstr>
      <vt:lpstr>Continuum of Support</vt:lpstr>
      <vt:lpstr>Continuum of Support- Level 1 (support for all)</vt:lpstr>
      <vt:lpstr>Continuum of Support – Level 2 (support for some)</vt:lpstr>
      <vt:lpstr>Continuum of Support – Level 3  (support for a few)</vt:lpstr>
      <vt:lpstr>Monitoring Progress in GCC</vt:lpstr>
      <vt:lpstr>Irish Exemptions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Maria Keane</dc:creator>
  <cp:lastModifiedBy>Maria Keane</cp:lastModifiedBy>
  <cp:revision>24</cp:revision>
  <dcterms:created xsi:type="dcterms:W3CDTF">2023-08-28T10:26:59Z</dcterms:created>
  <dcterms:modified xsi:type="dcterms:W3CDTF">2023-09-25T18:50:29Z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